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5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854BA-B193-474C-ABE7-7D8C8FBFDA42}" type="datetimeFigureOut">
              <a:rPr lang="en-US" smtClean="0"/>
              <a:t>9/16/20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DA4FC-8034-455C-8828-F7EF1CD1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4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A49E8-968B-4182-BF69-3CD17E319F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2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6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6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1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1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8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6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8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5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9AC5-27E9-4EDF-9D37-2DAA7EAC003E}" type="datetimeFigureOut">
              <a:rPr lang="en-US" smtClean="0"/>
              <a:t>9/16/20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3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495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Flowchart: Manual Input 1"/>
          <p:cNvSpPr/>
          <p:nvPr/>
        </p:nvSpPr>
        <p:spPr>
          <a:xfrm rot="5400000">
            <a:off x="4192695" y="-2214809"/>
            <a:ext cx="2020877" cy="1040627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51 w 10000"/>
              <a:gd name="connsiteY0" fmla="*/ 115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1 w 10000"/>
              <a:gd name="connsiteY4" fmla="*/ 115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51" y="115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51" y="1150"/>
                </a:lnTo>
                <a:close/>
              </a:path>
            </a:pathLst>
          </a:custGeom>
          <a:solidFill>
            <a:srgbClr val="87A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9" b="33045"/>
          <a:stretch/>
        </p:blipFill>
        <p:spPr bwMode="auto">
          <a:xfrm>
            <a:off x="686479" y="627472"/>
            <a:ext cx="2966110" cy="9585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84892" y="2407508"/>
            <a:ext cx="8308080" cy="115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6000" cap="all" dirty="0" err="1">
                <a:solidFill>
                  <a:schemeClr val="bg1"/>
                </a:solidFill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Thiagi</a:t>
            </a:r>
            <a:r>
              <a:rPr lang="en-US" sz="6000" cap="all" dirty="0">
                <a:solidFill>
                  <a:schemeClr val="bg1"/>
                </a:solidFill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debrief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4892" y="5665722"/>
            <a:ext cx="6932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Thiagarajan, T., </a:t>
            </a:r>
            <a:r>
              <a:rPr lang="en-US" sz="1200" dirty="0" err="1">
                <a:solidFill>
                  <a:schemeClr val="bg1"/>
                </a:solidFill>
                <a:latin typeface="Acumin Pro" panose="020B0504020202020204" pitchFamily="34" charset="77"/>
              </a:rPr>
              <a:t>Tagliati</a:t>
            </a:r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 T., Richter M. S., &amp; Thiagarajan, R. (2015). Six questions to ask during debriefing. In </a:t>
            </a:r>
            <a:r>
              <a:rPr lang="en-US" sz="1200" i="1" dirty="0">
                <a:solidFill>
                  <a:schemeClr val="bg1"/>
                </a:solidFill>
                <a:latin typeface="Acumin Pro" panose="020B0504020202020204" pitchFamily="34" charset="77"/>
              </a:rPr>
              <a:t>Interactive techniques for instructor-led training </a:t>
            </a:r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(pp. 252-253). The </a:t>
            </a:r>
            <a:r>
              <a:rPr lang="en-US" sz="1200" dirty="0" err="1">
                <a:solidFill>
                  <a:schemeClr val="bg1"/>
                </a:solidFill>
                <a:latin typeface="Acumin Pro" panose="020B0504020202020204" pitchFamily="34" charset="77"/>
              </a:rPr>
              <a:t>Thiagi</a:t>
            </a:r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 Group. </a:t>
            </a:r>
          </a:p>
        </p:txBody>
      </p:sp>
      <p:pic>
        <p:nvPicPr>
          <p:cNvPr id="5" name="Picture 4" descr="A picture containing bottle&#10;&#10;Description automatically generated">
            <a:extLst>
              <a:ext uri="{FF2B5EF4-FFF2-40B4-BE49-F238E27FC236}">
                <a16:creationId xmlns:a16="http://schemas.microsoft.com/office/drawing/2014/main" id="{9DFA5E11-A4F9-5C47-8DCC-395B96BC50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460" y="5176554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0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121" y="1636315"/>
            <a:ext cx="848511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How do you feel?</a:t>
            </a:r>
          </a:p>
          <a:p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[Insert questions specific to the activity; encourage participants to share their feelings about the activity]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 err="1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Thiagi</a:t>
              </a: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 Debrief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42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121" y="1636315"/>
            <a:ext cx="848511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What happened?</a:t>
            </a:r>
          </a:p>
          <a:p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[Insert questions specific to the activity; begin with broader questions and then get into more specifics from the activity.]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 err="1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Thiagi</a:t>
              </a: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 Debrief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472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121" y="1636315"/>
            <a:ext cx="848511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What did you learn?</a:t>
            </a:r>
          </a:p>
          <a:p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[Insert questions specific to the activity; present participants with specific principles generated from the activity and/or ask participants to generate their own principles.]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 err="1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Thiagi</a:t>
              </a: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 Debrief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53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121" y="1636315"/>
            <a:ext cx="848511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How does this relate to the real world?</a:t>
            </a:r>
          </a:p>
          <a:p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[Insert questions specific to the activity; discuss the activity’s relevance to the participants’ experiences.]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 err="1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Thiagi</a:t>
              </a: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 Debrief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847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121" y="1636315"/>
            <a:ext cx="848511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What if?</a:t>
            </a:r>
          </a:p>
          <a:p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[Insert questions specific to the activity; begin by providing an alternative scenario and asking participants how that alternative might have changed the outcome; then, ask participants to come up with their own alternative scenarios.]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 err="1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Thiagi</a:t>
              </a: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 Debrief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41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121" y="1636315"/>
            <a:ext cx="848511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What next?</a:t>
            </a:r>
          </a:p>
          <a:p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[Insert questions specific to the activity; ask participants how this experience will change their behavior in the future or if they have any new insights.]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 err="1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Thiagi</a:t>
              </a: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 Debrief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787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238</Words>
  <Application>Microsoft Macintosh PowerPoint</Application>
  <PresentationFormat>Widescreen</PresentationFormat>
  <Paragraphs>27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Acumin Pro</vt:lpstr>
      <vt:lpstr>Arial</vt:lpstr>
      <vt:lpstr>Calibri</vt:lpstr>
      <vt:lpstr>Calibri Light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Alexandra E</dc:creator>
  <cp:lastModifiedBy>Macdonald, Lindsey M</cp:lastModifiedBy>
  <cp:revision>15</cp:revision>
  <dcterms:created xsi:type="dcterms:W3CDTF">2018-08-27T14:09:00Z</dcterms:created>
  <dcterms:modified xsi:type="dcterms:W3CDTF">2020-09-16T19:04:23Z</dcterms:modified>
</cp:coreProperties>
</file>